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08" r:id="rId2"/>
    <p:sldId id="623" r:id="rId3"/>
    <p:sldId id="605" r:id="rId4"/>
    <p:sldId id="622" r:id="rId5"/>
    <p:sldId id="624" r:id="rId6"/>
    <p:sldId id="625" r:id="rId7"/>
    <p:sldId id="626" r:id="rId8"/>
    <p:sldId id="627" r:id="rId9"/>
    <p:sldId id="629" r:id="rId10"/>
    <p:sldId id="630" r:id="rId11"/>
    <p:sldId id="631" r:id="rId12"/>
    <p:sldId id="632" r:id="rId13"/>
    <p:sldId id="633" r:id="rId14"/>
    <p:sldId id="634" r:id="rId15"/>
    <p:sldId id="635" r:id="rId16"/>
    <p:sldId id="636" r:id="rId17"/>
    <p:sldId id="638" r:id="rId18"/>
    <p:sldId id="639" r:id="rId19"/>
    <p:sldId id="640" r:id="rId20"/>
    <p:sldId id="641" r:id="rId2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pos="612" userDrawn="1">
          <p15:clr>
            <a:srgbClr val="A4A3A4"/>
          </p15:clr>
        </p15:guide>
        <p15:guide id="3" pos="295" userDrawn="1">
          <p15:clr>
            <a:srgbClr val="A4A3A4"/>
          </p15:clr>
        </p15:guide>
        <p15:guide id="4" orient="horz" pos="1026" userDrawn="1">
          <p15:clr>
            <a:srgbClr val="A4A3A4"/>
          </p15:clr>
        </p15:guide>
        <p15:guide id="5" pos="54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9BBB59"/>
    <a:srgbClr val="FF0000"/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5179" autoAdjust="0"/>
  </p:normalViewPr>
  <p:slideViewPr>
    <p:cSldViewPr>
      <p:cViewPr varScale="1">
        <p:scale>
          <a:sx n="117" d="100"/>
          <a:sy n="117" d="100"/>
        </p:scale>
        <p:origin x="1218" y="96"/>
      </p:cViewPr>
      <p:guideLst>
        <p:guide orient="horz" pos="1207"/>
        <p:guide pos="612"/>
        <p:guide pos="295"/>
        <p:guide orient="horz" pos="1026"/>
        <p:guide pos="546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255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4F23E116-1261-4A5F-A7C1-2A0FAA1EA8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9155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9250" y="0"/>
            <a:ext cx="6097588" cy="4573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6981" y="4729561"/>
            <a:ext cx="6423713" cy="4769205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F655C691-73B7-418F-95DE-21EE9041B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8847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1" hangingPunct="1">
      <a:lnSpc>
        <a:spcPct val="125000"/>
      </a:lnSpc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lnSpc>
        <a:spcPct val="125000"/>
      </a:lnSpc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lnSpc>
        <a:spcPct val="125000"/>
      </a:lnSpc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lnSpc>
        <a:spcPct val="125000"/>
      </a:lnSpc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lnSpc>
        <a:spcPct val="125000"/>
      </a:lnSpc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5C691-73B7-418F-95DE-21EE9041B6D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 lang="ko-KR" altLang="en-US" dirty="0"/>
          </a:p>
        </p:txBody>
      </p:sp>
      <p:sp>
        <p:nvSpPr>
          <p:cNvPr id="9" name="머리글 개체 틀 8"/>
          <p:cNvSpPr>
            <a:spLocks noGrp="1"/>
          </p:cNvSpPr>
          <p:nvPr>
            <p:ph type="hdr" sz="quarter" idx="15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82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 슬라이드-파란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표지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51" y="6381328"/>
            <a:ext cx="1270745" cy="39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날짜 개체 틀 3"/>
          <p:cNvSpPr>
            <a:spLocks noGrp="1"/>
          </p:cNvSpPr>
          <p:nvPr>
            <p:ph type="dt" sz="half" idx="2"/>
          </p:nvPr>
        </p:nvSpPr>
        <p:spPr>
          <a:xfrm>
            <a:off x="134144" y="6500366"/>
            <a:ext cx="1125488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54E0CA3A-A5CF-43ED-82BA-0676387D79DD}" type="datetime1">
              <a:rPr lang="ko-KR" altLang="en-US" smtClean="0">
                <a:solidFill>
                  <a:prstClr val="black"/>
                </a:solidFill>
              </a:rPr>
              <a:t>2017-09-05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텍스트 개체 틀 2"/>
          <p:cNvSpPr>
            <a:spLocks noGrp="1"/>
          </p:cNvSpPr>
          <p:nvPr>
            <p:ph type="body" idx="1"/>
          </p:nvPr>
        </p:nvSpPr>
        <p:spPr>
          <a:xfrm>
            <a:off x="467544" y="1340768"/>
            <a:ext cx="5505871" cy="977900"/>
          </a:xfrm>
          <a:prstGeom prst="rect">
            <a:avLst/>
          </a:prstGeom>
        </p:spPr>
        <p:txBody>
          <a:bodyPr anchor="b"/>
          <a:lstStyle>
            <a:lvl1pPr marL="0" indent="0" algn="l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dirty="0" smtClean="0">
                <a:solidFill>
                  <a:srgbClr val="99FFCC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735485" y="2394942"/>
            <a:ext cx="5673028" cy="615553"/>
          </a:xfrm>
        </p:spPr>
        <p:txBody>
          <a:bodyPr anchor="t"/>
          <a:lstStyle>
            <a:lvl1pPr algn="ctr">
              <a:defRPr sz="4000" b="1" cap="all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7551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기본목차-파란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목차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83568" y="1389729"/>
            <a:ext cx="6238887" cy="677108"/>
          </a:xfrm>
          <a:noFill/>
          <a:ln>
            <a:noFill/>
          </a:ln>
        </p:spPr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날짜 개체 틀 2"/>
          <p:cNvSpPr>
            <a:spLocks noGrp="1"/>
          </p:cNvSpPr>
          <p:nvPr>
            <p:ph type="dt" sz="half" idx="10"/>
          </p:nvPr>
        </p:nvSpPr>
        <p:spPr>
          <a:xfrm>
            <a:off x="134144" y="6500366"/>
            <a:ext cx="1125488" cy="241002"/>
          </a:xfrm>
        </p:spPr>
        <p:txBody>
          <a:bodyPr/>
          <a:lstStyle/>
          <a:p>
            <a:fld id="{B849726A-35A5-410F-AEA7-AA34CFB958DA}" type="datetime1">
              <a:rPr lang="ko-KR" altLang="en-US" smtClean="0">
                <a:solidFill>
                  <a:prstClr val="black"/>
                </a:solidFill>
              </a:rPr>
              <a:t>2017-09-05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475656" y="6500366"/>
            <a:ext cx="720080" cy="241002"/>
          </a:xfrm>
        </p:spPr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sz="half" idx="1"/>
          </p:nvPr>
        </p:nvSpPr>
        <p:spPr>
          <a:xfrm>
            <a:off x="4139952" y="2132856"/>
            <a:ext cx="4038600" cy="406104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sz="2800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50000"/>
              </a:lnSpc>
              <a:defRPr sz="2400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50000"/>
              </a:lnSpc>
              <a:defRPr sz="2000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50000"/>
              </a:lnSpc>
              <a:defRPr sz="1800">
                <a:latin typeface="맑은 고딕" pitchFamily="50" charset="-127"/>
                <a:ea typeface="맑은 고딕" pitchFamily="50" charset="-127"/>
              </a:defRPr>
            </a:lvl4pPr>
            <a:lvl5pPr>
              <a:lnSpc>
                <a:spcPct val="150000"/>
              </a:lnSpc>
              <a:defRPr sz="18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51" y="6381328"/>
            <a:ext cx="1270745" cy="39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78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기본-제목및내용-파란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184576"/>
          </a:xfrm>
          <a:prstGeom prst="rect">
            <a:avLst/>
          </a:prstGeom>
        </p:spPr>
        <p:txBody>
          <a:bodyPr>
            <a:normAutofit/>
          </a:bodyPr>
          <a:lstStyle>
            <a:lvl1pPr marL="446088" indent="-446088">
              <a:buFont typeface="Wingdings" panose="05000000000000000000" pitchFamily="2" charset="2"/>
              <a:buChar char="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51520" y="16302"/>
            <a:ext cx="8712968" cy="8737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3600" b="1"/>
            </a:lvl1pPr>
          </a:lstStyle>
          <a:p>
            <a:pPr lvl="0"/>
            <a:r>
              <a:rPr lang="en-US" altLang="ko-KR" dirty="0"/>
              <a:t>Slide Title in Here</a:t>
            </a:r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79512" y="6500366"/>
            <a:ext cx="720080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4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기본-제목-파란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79512" y="6500366"/>
            <a:ext cx="720080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51520" y="16302"/>
            <a:ext cx="8712968" cy="8737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3600" b="1"/>
            </a:lvl1pPr>
          </a:lstStyle>
          <a:p>
            <a:pPr lvl="0"/>
            <a:r>
              <a:rPr lang="en-US" altLang="ko-KR" dirty="0"/>
              <a:t>Slide Title in Here</a:t>
            </a:r>
          </a:p>
        </p:txBody>
      </p:sp>
    </p:spTree>
    <p:extLst>
      <p:ext uri="{BB962C8B-B14F-4D97-AF65-F5344CB8AC3E}">
        <p14:creationId xmlns:p14="http://schemas.microsoft.com/office/powerpoint/2010/main" val="69411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기본-콘텐츠 2개-파란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1520" y="1196752"/>
            <a:ext cx="4244280" cy="511256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244280" cy="511256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79512" y="6500366"/>
            <a:ext cx="720080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51520" y="16302"/>
            <a:ext cx="8712968" cy="8737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3600" b="1"/>
            </a:lvl1pPr>
          </a:lstStyle>
          <a:p>
            <a:pPr lvl="0"/>
            <a:r>
              <a:rPr lang="en-US" altLang="ko-KR" dirty="0"/>
              <a:t>Slide Title in Here</a:t>
            </a:r>
          </a:p>
        </p:txBody>
      </p:sp>
    </p:spTree>
    <p:extLst>
      <p:ext uri="{BB962C8B-B14F-4D97-AF65-F5344CB8AC3E}">
        <p14:creationId xmlns:p14="http://schemas.microsoft.com/office/powerpoint/2010/main" val="208621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55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내지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239742"/>
            <a:ext cx="2907591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Slide Title in Here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51" y="6381328"/>
            <a:ext cx="1270745" cy="39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날짜 개체 틀 3"/>
          <p:cNvSpPr>
            <a:spLocks noGrp="1"/>
          </p:cNvSpPr>
          <p:nvPr>
            <p:ph type="dt" sz="half" idx="2"/>
          </p:nvPr>
        </p:nvSpPr>
        <p:spPr>
          <a:xfrm>
            <a:off x="134144" y="6500366"/>
            <a:ext cx="1125488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fld id="{19895437-5890-4E4F-9D03-3F50D1392B6B}" type="datetime1">
              <a:rPr lang="ko-KR" altLang="en-US" smtClean="0"/>
              <a:t>2017-09-05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411760" y="6500366"/>
            <a:ext cx="2895600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r>
              <a:rPr lang="ko-KR" altLang="en-US"/>
              <a:t>한동대학교 학술정보처</a:t>
            </a:r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475656" y="6500366"/>
            <a:ext cx="720080" cy="241002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lt"/>
                <a:ea typeface="맑은 고딕" pitchFamily="50" charset="-127"/>
              </a:defRPr>
            </a:lvl1pPr>
          </a:lstStyle>
          <a:p>
            <a:fld id="{A287DA2E-0370-4E2E-ACA7-DA0E052C2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86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7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67544" y="1340768"/>
            <a:ext cx="6264696" cy="977900"/>
          </a:xfrm>
        </p:spPr>
        <p:txBody>
          <a:bodyPr/>
          <a:lstStyle/>
          <a:p>
            <a:r>
              <a:rPr lang="en-US" altLang="ko-KR" dirty="0"/>
              <a:t>Training Workshop for IONIC framework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34822" y="2420888"/>
            <a:ext cx="6743834" cy="1846659"/>
          </a:xfrm>
        </p:spPr>
        <p:txBody>
          <a:bodyPr/>
          <a:lstStyle/>
          <a:p>
            <a:pPr algn="ctr"/>
            <a:r>
              <a:rPr lang="en-US" altLang="ko-KR" cap="none" dirty="0"/>
              <a:t>4. </a:t>
            </a:r>
            <a:r>
              <a:rPr lang="en-US" altLang="ko-KR" cap="none" dirty="0" smtClean="0"/>
              <a:t>[Lab1] </a:t>
            </a:r>
            <a:br>
              <a:rPr lang="en-US" altLang="ko-KR" cap="none" dirty="0" smtClean="0"/>
            </a:br>
            <a:r>
              <a:rPr lang="en-US" altLang="ko-KR" cap="none" dirty="0" smtClean="0"/>
              <a:t>Designing IMM Application</a:t>
            </a:r>
            <a:br>
              <a:rPr lang="en-US" altLang="ko-KR" cap="none" dirty="0" smtClean="0"/>
            </a:br>
            <a:r>
              <a:rPr lang="en-US" altLang="ko-KR" cap="none" dirty="0" smtClean="0"/>
              <a:t>using IONIC Template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295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Purchasing template</a:t>
            </a:r>
          </a:p>
          <a:p>
            <a:pPr marL="457200" lvl="1" indent="0">
              <a:buNone/>
            </a:pPr>
            <a:r>
              <a:rPr lang="en-US" altLang="ko-KR" dirty="0"/>
              <a:t>2. Write </a:t>
            </a:r>
            <a:r>
              <a:rPr lang="en-US" altLang="ko-KR" dirty="0" smtClean="0"/>
              <a:t>credit </a:t>
            </a:r>
            <a:r>
              <a:rPr lang="en-US" altLang="ko-KR" dirty="0"/>
              <a:t>card information</a:t>
            </a:r>
            <a:endParaRPr lang="en-US" altLang="ko-KR" i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en-US" altLang="ko-KR" dirty="0"/>
              <a:t>Purchasing Ionic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" name="officeArt object">
            <a:extLst>
              <a:ext uri="{FF2B5EF4-FFF2-40B4-BE49-F238E27FC236}">
                <a16:creationId xmlns:a16="http://schemas.microsoft.com/office/drawing/2014/main" id="{21D1E355-122E-401A-8B04-B0CBA7F222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1"/>
          <a:stretch>
            <a:fillRect/>
          </a:stretch>
        </p:blipFill>
        <p:spPr>
          <a:xfrm>
            <a:off x="1259632" y="2065656"/>
            <a:ext cx="6408712" cy="43391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18404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Purchasing template</a:t>
            </a:r>
          </a:p>
          <a:p>
            <a:pPr marL="457200" lvl="1" indent="0">
              <a:buNone/>
            </a:pPr>
            <a:r>
              <a:rPr lang="en-US" altLang="ko-KR" dirty="0"/>
              <a:t>3. Click </a:t>
            </a:r>
            <a:r>
              <a:rPr lang="en-US" altLang="ko-KR" i="1" dirty="0"/>
              <a:t>Download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en-US" altLang="ko-KR" dirty="0"/>
              <a:t>Purchasing Ionic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officeArt object">
            <a:extLst>
              <a:ext uri="{FF2B5EF4-FFF2-40B4-BE49-F238E27FC236}">
                <a16:creationId xmlns:a16="http://schemas.microsoft.com/office/drawing/2014/main" id="{E41AF5AA-F86D-41A7-9C5E-45F5BF3FEEC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2" y="2348880"/>
            <a:ext cx="7898063" cy="22822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9065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Modifying wireframe of Ionic template</a:t>
            </a:r>
          </a:p>
          <a:p>
            <a:pPr lvl="1"/>
            <a:r>
              <a:rPr lang="en-US" altLang="ko-KR" dirty="0"/>
              <a:t>This is the process for </a:t>
            </a:r>
            <a:r>
              <a:rPr lang="en-US" altLang="ko-KR" dirty="0" smtClean="0"/>
              <a:t>designing </a:t>
            </a:r>
            <a:r>
              <a:rPr lang="en-US" altLang="ko-KR" dirty="0"/>
              <a:t>wireframe based on Ionic template.</a:t>
            </a:r>
          </a:p>
          <a:p>
            <a:pPr marL="457200" lvl="1" indent="0">
              <a:buNone/>
            </a:pPr>
            <a:r>
              <a:rPr lang="en-US" altLang="ko-KR" dirty="0"/>
              <a:t>1. Capture template design</a:t>
            </a:r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1520" y="16302"/>
            <a:ext cx="8712968" cy="873711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en-US" altLang="ko-KR" dirty="0"/>
              <a:t>Designing IMM app using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그림 6" descr="/Users/Anne/Desktop/박물관_어플2/스크린샷 2017-06-27 오후 11.33.20.png">
            <a:extLst>
              <a:ext uri="{FF2B5EF4-FFF2-40B4-BE49-F238E27FC236}">
                <a16:creationId xmlns:a16="http://schemas.microsoft.com/office/drawing/2014/main" id="{E51452A1-E19C-4553-8DB5-6546C1E2835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36" y="3068960"/>
            <a:ext cx="2041622" cy="353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/Users/Anne/Desktop/박물관_어플2/스크린샷 2017-06-27 오후 11.33.51.png">
            <a:extLst>
              <a:ext uri="{FF2B5EF4-FFF2-40B4-BE49-F238E27FC236}">
                <a16:creationId xmlns:a16="http://schemas.microsoft.com/office/drawing/2014/main" id="{D95785C3-5614-4D93-A0A5-1733E231BC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77" y="3068961"/>
            <a:ext cx="2015412" cy="353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/Users/Anne/Desktop/박물관_어플2/스크린샷 2017-06-27 오후 11.34.04.png">
            <a:extLst>
              <a:ext uri="{FF2B5EF4-FFF2-40B4-BE49-F238E27FC236}">
                <a16:creationId xmlns:a16="http://schemas.microsoft.com/office/drawing/2014/main" id="{E034E11D-F54B-48CD-A5A4-21716B7C1E9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20" y="3068960"/>
            <a:ext cx="2089138" cy="3533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47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Modifying wireframe of Ionic template</a:t>
            </a:r>
          </a:p>
          <a:p>
            <a:pPr marL="457200" lvl="1" indent="0">
              <a:buNone/>
            </a:pPr>
            <a:r>
              <a:rPr lang="en-US" altLang="ko-KR" dirty="0"/>
              <a:t>2. </a:t>
            </a:r>
            <a:r>
              <a:rPr lang="en-US" altLang="ko-KR" dirty="0" smtClean="0"/>
              <a:t>Editing </a:t>
            </a:r>
            <a:r>
              <a:rPr lang="en-US" altLang="ko-KR" dirty="0"/>
              <a:t>design based on captured screens.</a:t>
            </a:r>
          </a:p>
          <a:p>
            <a:pPr marL="457200" lvl="1" indent="0">
              <a:buNone/>
            </a:pPr>
            <a:r>
              <a:rPr lang="en-US" altLang="ko-KR" dirty="0"/>
              <a:t>	(Ex. color, font, 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) </a:t>
            </a:r>
            <a:r>
              <a:rPr lang="en-US" altLang="ko-KR" sz="2800" dirty="0"/>
              <a:t>	</a:t>
            </a:r>
            <a:endParaRPr lang="ko-KR" altLang="en-US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1520" y="0"/>
            <a:ext cx="8712968" cy="873711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en-US" altLang="ko-KR" dirty="0"/>
              <a:t>Designing IMM app using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 descr="/Users/Anne/Desktop/스크린샷 2017-06-28 오후 1.15.09.png">
            <a:extLst>
              <a:ext uri="{FF2B5EF4-FFF2-40B4-BE49-F238E27FC236}">
                <a16:creationId xmlns:a16="http://schemas.microsoft.com/office/drawing/2014/main" id="{7F0095B1-0D84-47EC-ADBA-B3EFDBA11F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31" y="2685238"/>
            <a:ext cx="4211812" cy="362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/Users/Anne/Desktop/스크린샷 2017-06-28 오후 1.14.05.png">
            <a:extLst>
              <a:ext uri="{FF2B5EF4-FFF2-40B4-BE49-F238E27FC236}">
                <a16:creationId xmlns:a16="http://schemas.microsoft.com/office/drawing/2014/main" id="{569B958E-4854-4BE9-9874-EC9ED1BF4F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85238"/>
            <a:ext cx="3988420" cy="3624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837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Application Wireframe Example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en-US" altLang="ko-KR" dirty="0"/>
              <a:t>Designing IMM app using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58EDAF-DEE4-4B24-B89F-B598E41C19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3889" y="2132856"/>
            <a:ext cx="1896428" cy="3208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D33F20-F9AF-497E-8DDF-C34724EF03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5573" y="2132856"/>
            <a:ext cx="2011340" cy="3208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CD662E-5B46-4501-AA0B-E41C71D9BF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91358" y="2115774"/>
            <a:ext cx="1918029" cy="32082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4C248A-5621-44B2-96A1-791D289B403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09523" y="2126237"/>
            <a:ext cx="1990861" cy="3203035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3C11D36-13FB-42E5-9E16-59C2299A63E8}"/>
              </a:ext>
            </a:extLst>
          </p:cNvPr>
          <p:cNvSpPr/>
          <p:nvPr/>
        </p:nvSpPr>
        <p:spPr>
          <a:xfrm>
            <a:off x="2073887" y="3537012"/>
            <a:ext cx="450875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8A8FAB8-FFDD-47DB-BD49-FD3D5507714D}"/>
              </a:ext>
            </a:extLst>
          </p:cNvPr>
          <p:cNvSpPr/>
          <p:nvPr/>
        </p:nvSpPr>
        <p:spPr>
          <a:xfrm>
            <a:off x="6407079" y="3537012"/>
            <a:ext cx="450875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9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Contents Arrangement of Application</a:t>
            </a:r>
          </a:p>
          <a:p>
            <a:pPr marL="639762" lvl="1" indent="-342900"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dirty="0"/>
              <a:t>Organize contents for creating API.</a:t>
            </a:r>
          </a:p>
          <a:p>
            <a:pPr marL="639762" lvl="1" indent="-342900"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dirty="0"/>
              <a:t>For constructing each page, app should request data from server.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en-US" altLang="ko-KR" dirty="0"/>
              <a:t>Wireframe of our application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5" name="Picture 2" descr="Typical REST API server configuration">
            <a:extLst>
              <a:ext uri="{FF2B5EF4-FFF2-40B4-BE49-F238E27FC236}">
                <a16:creationId xmlns:a16="http://schemas.microsoft.com/office/drawing/2014/main" id="{F1CF1392-F1B1-4653-A39D-2996A2C7C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7049926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D28D74-2ED1-44F5-B729-81BC7809AC9E}"/>
              </a:ext>
            </a:extLst>
          </p:cNvPr>
          <p:cNvSpPr/>
          <p:nvPr/>
        </p:nvSpPr>
        <p:spPr>
          <a:xfrm>
            <a:off x="1666076" y="4861526"/>
            <a:ext cx="1529080" cy="46736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59605D-CEE9-4610-B61F-D881DD819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794" y="3621876"/>
            <a:ext cx="618734" cy="1168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2B86F6-54C8-4512-BFCE-AC4FA244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936" y="3637701"/>
            <a:ext cx="717858" cy="115257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2B1740-7E28-4F8B-8219-8E3D144B3719}"/>
              </a:ext>
            </a:extLst>
          </p:cNvPr>
          <p:cNvSpPr/>
          <p:nvPr/>
        </p:nvSpPr>
        <p:spPr>
          <a:xfrm>
            <a:off x="649004" y="6247067"/>
            <a:ext cx="3546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Source: </a:t>
            </a:r>
            <a:r>
              <a:rPr lang="ko-KR" altLang="en-US" sz="1200" dirty="0"/>
              <a:t>http://bandofcoders.com/blog/the-api-sever/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D9ABB6-4C2D-4DE0-B3C7-FEA5B4D20291}"/>
              </a:ext>
            </a:extLst>
          </p:cNvPr>
          <p:cNvSpPr txBox="1"/>
          <p:nvPr/>
        </p:nvSpPr>
        <p:spPr>
          <a:xfrm>
            <a:off x="3125177" y="3378431"/>
            <a:ext cx="7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Data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785DA1-02C4-4F80-871B-051F319F8011}"/>
              </a:ext>
            </a:extLst>
          </p:cNvPr>
          <p:cNvSpPr txBox="1"/>
          <p:nvPr/>
        </p:nvSpPr>
        <p:spPr>
          <a:xfrm>
            <a:off x="3018835" y="3730574"/>
            <a:ext cx="996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request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664B41-0AED-4442-A90B-9884597E0542}"/>
              </a:ext>
            </a:extLst>
          </p:cNvPr>
          <p:cNvSpPr txBox="1"/>
          <p:nvPr/>
        </p:nvSpPr>
        <p:spPr>
          <a:xfrm>
            <a:off x="2988355" y="4170828"/>
            <a:ext cx="115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response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33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Contents Arrangement of Application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en-US" altLang="ko-KR" dirty="0"/>
              <a:t>Wireframe of our application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CD076F-5846-4D43-87A1-F9917997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99" y="2250254"/>
            <a:ext cx="1777467" cy="317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EC5B12-FF98-4A2D-B008-AF24230E0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294"/>
          <a:stretch/>
        </p:blipFill>
        <p:spPr>
          <a:xfrm>
            <a:off x="5652120" y="2160119"/>
            <a:ext cx="1783726" cy="3175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F096C7-A65F-4ACE-AB45-DA4C0E74D2E1}"/>
              </a:ext>
            </a:extLst>
          </p:cNvPr>
          <p:cNvSpPr txBox="1"/>
          <p:nvPr/>
        </p:nvSpPr>
        <p:spPr>
          <a:xfrm>
            <a:off x="1527409" y="5508697"/>
            <a:ext cx="251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돋움" panose="020B0600000101010101" pitchFamily="50" charset="-127"/>
              </a:rPr>
              <a:t>- Main images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D1BC5-B547-4497-AFCD-56439450E7FB}"/>
              </a:ext>
            </a:extLst>
          </p:cNvPr>
          <p:cNvSpPr txBox="1"/>
          <p:nvPr/>
        </p:nvSpPr>
        <p:spPr>
          <a:xfrm>
            <a:off x="5456567" y="5457998"/>
            <a:ext cx="2519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ea typeface="돋움" panose="020B0600000101010101" pitchFamily="50" charset="-127"/>
              </a:rPr>
              <a:t>museum image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ea typeface="돋움" panose="020B0600000101010101" pitchFamily="50" charset="-127"/>
              </a:rPr>
              <a:t>information of museum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E12EE8-D273-42CB-84A5-39F54F940E93}"/>
              </a:ext>
            </a:extLst>
          </p:cNvPr>
          <p:cNvSpPr/>
          <p:nvPr/>
        </p:nvSpPr>
        <p:spPr>
          <a:xfrm>
            <a:off x="1834608" y="1823673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ea typeface="돋움" panose="020B0600000101010101" pitchFamily="50" charset="-127"/>
              </a:rPr>
              <a:t>Home Page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C22102-B660-4E8D-8B1C-14FA62621D8D}"/>
              </a:ext>
            </a:extLst>
          </p:cNvPr>
          <p:cNvSpPr/>
          <p:nvPr/>
        </p:nvSpPr>
        <p:spPr>
          <a:xfrm>
            <a:off x="5508104" y="1789030"/>
            <a:ext cx="2149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ea typeface="돋움" panose="020B0600000101010101" pitchFamily="50" charset="-127"/>
              </a:rPr>
              <a:t>About museum Page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5A0492-250D-4A69-AA89-219392603AF5}"/>
              </a:ext>
            </a:extLst>
          </p:cNvPr>
          <p:cNvSpPr/>
          <p:nvPr/>
        </p:nvSpPr>
        <p:spPr>
          <a:xfrm>
            <a:off x="1527409" y="2522207"/>
            <a:ext cx="1905000" cy="1120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ea typeface="돋움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FB129A-4F3F-49A2-8D59-5AECF885D158}"/>
              </a:ext>
            </a:extLst>
          </p:cNvPr>
          <p:cNvSpPr/>
          <p:nvPr/>
        </p:nvSpPr>
        <p:spPr>
          <a:xfrm>
            <a:off x="5592333" y="2432072"/>
            <a:ext cx="1901691" cy="1059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ea typeface="돋움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774B77-013A-43C8-892B-4A92D01FD90E}"/>
              </a:ext>
            </a:extLst>
          </p:cNvPr>
          <p:cNvSpPr/>
          <p:nvPr/>
        </p:nvSpPr>
        <p:spPr>
          <a:xfrm>
            <a:off x="5652120" y="3552212"/>
            <a:ext cx="1783726" cy="1333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8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Contents Arrangement of Application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en-US" altLang="ko-KR" dirty="0"/>
              <a:t>Wireframe of our application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DF5F5F-83AA-45A9-9CFC-3595E20A9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82" y="2171099"/>
            <a:ext cx="1768090" cy="3169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4C7BDB-049C-45AC-B645-BF9F17DA11F6}"/>
              </a:ext>
            </a:extLst>
          </p:cNvPr>
          <p:cNvSpPr/>
          <p:nvPr/>
        </p:nvSpPr>
        <p:spPr>
          <a:xfrm>
            <a:off x="611560" y="1794302"/>
            <a:ext cx="1618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Exhibition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9B1A4-4691-4853-84C8-4D7AABADED38}"/>
              </a:ext>
            </a:extLst>
          </p:cNvPr>
          <p:cNvSpPr txBox="1"/>
          <p:nvPr/>
        </p:nvSpPr>
        <p:spPr>
          <a:xfrm>
            <a:off x="233173" y="5318505"/>
            <a:ext cx="2433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sum nail images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name of exhibition halls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location of halls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C61F90-9A2B-4CEA-BEA1-B738730EB584}"/>
              </a:ext>
            </a:extLst>
          </p:cNvPr>
          <p:cNvSpPr/>
          <p:nvPr/>
        </p:nvSpPr>
        <p:spPr>
          <a:xfrm>
            <a:off x="393882" y="2437231"/>
            <a:ext cx="663759" cy="464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285923-0F0C-46F0-9E5E-E8923BFBA360}"/>
              </a:ext>
            </a:extLst>
          </p:cNvPr>
          <p:cNvSpPr/>
          <p:nvPr/>
        </p:nvSpPr>
        <p:spPr>
          <a:xfrm>
            <a:off x="1057641" y="3095091"/>
            <a:ext cx="843280" cy="23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2E06FB-FB48-41BA-ABF6-02CE8EE60CAC}"/>
              </a:ext>
            </a:extLst>
          </p:cNvPr>
          <p:cNvSpPr/>
          <p:nvPr/>
        </p:nvSpPr>
        <p:spPr>
          <a:xfrm>
            <a:off x="1057641" y="3415131"/>
            <a:ext cx="182880" cy="142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18EBA52-97CF-4017-A8AF-94E8237865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90" y="2181679"/>
            <a:ext cx="1739887" cy="317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6208E7-5E26-4B2D-BF12-346D2F2958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35" y="2173755"/>
            <a:ext cx="1783726" cy="3171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010F10B-DE93-4340-9FDB-C12943DF146D}"/>
              </a:ext>
            </a:extLst>
          </p:cNvPr>
          <p:cNvSpPr txBox="1"/>
          <p:nvPr/>
        </p:nvSpPr>
        <p:spPr>
          <a:xfrm>
            <a:off x="2483768" y="5448126"/>
            <a:ext cx="2519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location of hall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name of hall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description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section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753A99-77F6-42DA-813D-3556C0D2EB44}"/>
              </a:ext>
            </a:extLst>
          </p:cNvPr>
          <p:cNvSpPr txBox="1"/>
          <p:nvPr/>
        </p:nvSpPr>
        <p:spPr>
          <a:xfrm>
            <a:off x="4717031" y="5376118"/>
            <a:ext cx="2519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section name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sum nail image of item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item name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92FBFD-EC3B-44D8-B850-BE5043C6F235}"/>
              </a:ext>
            </a:extLst>
          </p:cNvPr>
          <p:cNvSpPr/>
          <p:nvPr/>
        </p:nvSpPr>
        <p:spPr>
          <a:xfrm>
            <a:off x="2840666" y="1747548"/>
            <a:ext cx="15536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Category Page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B6DE52-C3F3-4C36-A122-6AD63EAD5787}"/>
              </a:ext>
            </a:extLst>
          </p:cNvPr>
          <p:cNvSpPr/>
          <p:nvPr/>
        </p:nvSpPr>
        <p:spPr>
          <a:xfrm>
            <a:off x="5133676" y="1745185"/>
            <a:ext cx="1443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Section Page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0D532F-DDD5-4DE6-A95C-6A7D5ED6C6F6}"/>
              </a:ext>
            </a:extLst>
          </p:cNvPr>
          <p:cNvSpPr/>
          <p:nvPr/>
        </p:nvSpPr>
        <p:spPr>
          <a:xfrm>
            <a:off x="7304951" y="1745185"/>
            <a:ext cx="1124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Item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58146-AE4A-4A9A-8416-8953F5A4E3AE}"/>
              </a:ext>
            </a:extLst>
          </p:cNvPr>
          <p:cNvSpPr txBox="1"/>
          <p:nvPr/>
        </p:nvSpPr>
        <p:spPr>
          <a:xfrm>
            <a:off x="7060193" y="5376118"/>
            <a:ext cx="2977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section name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item image, name, description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video link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DA59F66-A16F-4972-B76B-1D193AD74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48" y="2173755"/>
            <a:ext cx="1783726" cy="31710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83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184576"/>
          </a:xfrm>
        </p:spPr>
        <p:txBody>
          <a:bodyPr>
            <a:normAutofit/>
          </a:bodyPr>
          <a:lstStyle/>
          <a:p>
            <a:r>
              <a:rPr lang="en-US" altLang="ko-KR" dirty="0"/>
              <a:t>Contents Arrangement of Application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en-US" altLang="ko-KR" dirty="0"/>
              <a:t>Wireframe of our application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C998427-A848-4DBF-8B5C-E0EAC8415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4" y="2305144"/>
            <a:ext cx="1739887" cy="30962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102835-1243-4C62-A2BA-662B7DC79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90" y="2270269"/>
            <a:ext cx="1783726" cy="31659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80651D4D-5D5F-4DB9-A0A6-42C8FF1B3255}"/>
              </a:ext>
            </a:extLst>
          </p:cNvPr>
          <p:cNvSpPr txBox="1"/>
          <p:nvPr/>
        </p:nvSpPr>
        <p:spPr>
          <a:xfrm>
            <a:off x="823752" y="5432675"/>
            <a:ext cx="2519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600" dirty="0"/>
              <a:t>facility list</a:t>
            </a: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73A893E-DBAC-44D8-8E00-08AA0796AEFD}"/>
              </a:ext>
            </a:extLst>
          </p:cNvPr>
          <p:cNvSpPr txBox="1"/>
          <p:nvPr/>
        </p:nvSpPr>
        <p:spPr>
          <a:xfrm>
            <a:off x="3402803" y="5425677"/>
            <a:ext cx="251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600" dirty="0"/>
              <a:t>image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library list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F2CC0D-1187-43C8-9387-0051E6682779}"/>
              </a:ext>
            </a:extLst>
          </p:cNvPr>
          <p:cNvSpPr/>
          <p:nvPr/>
        </p:nvSpPr>
        <p:spPr>
          <a:xfrm>
            <a:off x="1188228" y="1794302"/>
            <a:ext cx="133312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Facility Page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FFDBD5-8A8A-4A7B-A2E7-D2FBF6667E0C}"/>
              </a:ext>
            </a:extLst>
          </p:cNvPr>
          <p:cNvSpPr/>
          <p:nvPr/>
        </p:nvSpPr>
        <p:spPr>
          <a:xfrm>
            <a:off x="3431101" y="1794302"/>
            <a:ext cx="200567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Facility-library Page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507AC42-18AD-4151-BE4A-3F85617BDF85}"/>
              </a:ext>
            </a:extLst>
          </p:cNvPr>
          <p:cNvSpPr/>
          <p:nvPr/>
        </p:nvSpPr>
        <p:spPr>
          <a:xfrm>
            <a:off x="5922068" y="1794302"/>
            <a:ext cx="206729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Facility-</a:t>
            </a:r>
            <a:r>
              <a:rPr lang="en-US" altLang="ko-KR" sz="1600" dirty="0" err="1"/>
              <a:t>gorkha</a:t>
            </a:r>
            <a:r>
              <a:rPr lang="en-US" altLang="ko-KR" sz="1600" dirty="0"/>
              <a:t> Page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1B96F397-DBBA-4EE6-B679-6E6D54B49C4E}"/>
              </a:ext>
            </a:extLst>
          </p:cNvPr>
          <p:cNvSpPr txBox="1"/>
          <p:nvPr/>
        </p:nvSpPr>
        <p:spPr>
          <a:xfrm>
            <a:off x="5981855" y="5432675"/>
            <a:ext cx="2977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600" dirty="0"/>
              <a:t>image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category, contents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capability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B656819-6361-452A-BEA9-0ECB053EE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28" y="2276872"/>
            <a:ext cx="1783726" cy="31527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308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Contents Arrangement of Application</a:t>
            </a:r>
            <a:endParaRPr lang="en-US" altLang="ko-KR" sz="32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en-US" altLang="ko-KR" dirty="0"/>
              <a:t>Wireframe of our application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C5F8C0-FB6A-407C-A2E3-753B3AE5C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13" y="2230296"/>
            <a:ext cx="1731879" cy="30962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E7E42B-9B47-4633-9273-CF79ADDC4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38" y="2195421"/>
            <a:ext cx="1780500" cy="31659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56CB85-7D60-415A-9514-E9D9B06147EF}"/>
              </a:ext>
            </a:extLst>
          </p:cNvPr>
          <p:cNvSpPr txBox="1"/>
          <p:nvPr/>
        </p:nvSpPr>
        <p:spPr>
          <a:xfrm>
            <a:off x="907087" y="5357827"/>
            <a:ext cx="251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image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category, 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01C626-DE37-4D9F-B504-463B4C653B4E}"/>
              </a:ext>
            </a:extLst>
          </p:cNvPr>
          <p:cNvSpPr/>
          <p:nvPr/>
        </p:nvSpPr>
        <p:spPr>
          <a:xfrm>
            <a:off x="955333" y="1802545"/>
            <a:ext cx="1932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Facility-detail Page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D4FBF5-F39B-4267-9680-8B6C62041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63" y="2204864"/>
            <a:ext cx="1783726" cy="31470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69135F-F5DD-441B-86A9-AFEC10C87832}"/>
              </a:ext>
            </a:extLst>
          </p:cNvPr>
          <p:cNvSpPr/>
          <p:nvPr/>
        </p:nvSpPr>
        <p:spPr>
          <a:xfrm>
            <a:off x="3444968" y="1802545"/>
            <a:ext cx="1932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Facility-detail Page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93E9F0-90E0-4D0B-B0D6-F33B883B649E}"/>
              </a:ext>
            </a:extLst>
          </p:cNvPr>
          <p:cNvSpPr/>
          <p:nvPr/>
        </p:nvSpPr>
        <p:spPr>
          <a:xfrm>
            <a:off x="6083806" y="1802545"/>
            <a:ext cx="1932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Facility-detail 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72FB0-BB86-4894-B0DE-88406A7F8A4C}"/>
              </a:ext>
            </a:extLst>
          </p:cNvPr>
          <p:cNvSpPr txBox="1"/>
          <p:nvPr/>
        </p:nvSpPr>
        <p:spPr>
          <a:xfrm>
            <a:off x="3518432" y="5357827"/>
            <a:ext cx="251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image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category, contents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D118-8144-43CA-B8C8-230F07380E82}"/>
              </a:ext>
            </a:extLst>
          </p:cNvPr>
          <p:cNvSpPr txBox="1"/>
          <p:nvPr/>
        </p:nvSpPr>
        <p:spPr>
          <a:xfrm>
            <a:off x="6184763" y="5357827"/>
            <a:ext cx="251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image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category, contents</a:t>
            </a:r>
          </a:p>
        </p:txBody>
      </p:sp>
    </p:spTree>
    <p:extLst>
      <p:ext uri="{BB962C8B-B14F-4D97-AF65-F5344CB8AC3E}">
        <p14:creationId xmlns:p14="http://schemas.microsoft.com/office/powerpoint/2010/main" val="119550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맑은 고딕" panose="020B0503020000020004" pitchFamily="50" charset="-127"/>
              <a:buChar char="-"/>
            </a:pPr>
            <a:r>
              <a:rPr lang="en-US" altLang="ko-KR" dirty="0"/>
              <a:t>This tutorial shows the process of IMM guide app.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en-US" altLang="ko-KR" dirty="0"/>
              <a:t>We will learn how to use Ionic template for faster and easier development.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30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Contents Arrangement of Application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en-US" altLang="ko-KR" dirty="0"/>
              <a:t>Wireframe of our application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C998427-A848-4DBF-8B5C-E0EAC8415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58" y="2228065"/>
            <a:ext cx="1739887" cy="309313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102835-1243-4C62-A2BA-662B7DC79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08" y="2191646"/>
            <a:ext cx="1780858" cy="31659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80651D4D-5D5F-4DB9-A0A6-42C8FF1B3255}"/>
              </a:ext>
            </a:extLst>
          </p:cNvPr>
          <p:cNvSpPr txBox="1"/>
          <p:nvPr/>
        </p:nvSpPr>
        <p:spPr>
          <a:xfrm>
            <a:off x="961536" y="5354052"/>
            <a:ext cx="251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600" dirty="0"/>
              <a:t>map image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information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F2CC0D-1187-43C8-9387-0051E6682779}"/>
              </a:ext>
            </a:extLst>
          </p:cNvPr>
          <p:cNvSpPr/>
          <p:nvPr/>
        </p:nvSpPr>
        <p:spPr>
          <a:xfrm>
            <a:off x="1392095" y="1798770"/>
            <a:ext cx="116801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Map Page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FFDBD5-8A8A-4A7B-A2E7-D2FBF6667E0C}"/>
              </a:ext>
            </a:extLst>
          </p:cNvPr>
          <p:cNvSpPr/>
          <p:nvPr/>
        </p:nvSpPr>
        <p:spPr>
          <a:xfrm>
            <a:off x="3971247" y="1798770"/>
            <a:ext cx="116801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Map Page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07AC42-18AD-4151-BE4A-3F85617BDF85}"/>
              </a:ext>
            </a:extLst>
          </p:cNvPr>
          <p:cNvSpPr/>
          <p:nvPr/>
        </p:nvSpPr>
        <p:spPr>
          <a:xfrm>
            <a:off x="6419680" y="1798770"/>
            <a:ext cx="116801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Map Page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B656819-6361-452A-BEA9-0ECB053EE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60" y="2198249"/>
            <a:ext cx="1773429" cy="31527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136A93DE-9620-495F-8135-A28E25078C8E}"/>
              </a:ext>
            </a:extLst>
          </p:cNvPr>
          <p:cNvSpPr txBox="1"/>
          <p:nvPr/>
        </p:nvSpPr>
        <p:spPr>
          <a:xfrm>
            <a:off x="3600374" y="5354052"/>
            <a:ext cx="251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600" dirty="0"/>
              <a:t>map image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information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83231207-A57A-444F-B501-086524071FAD}"/>
              </a:ext>
            </a:extLst>
          </p:cNvPr>
          <p:cNvSpPr txBox="1"/>
          <p:nvPr/>
        </p:nvSpPr>
        <p:spPr>
          <a:xfrm>
            <a:off x="6229199" y="5354052"/>
            <a:ext cx="251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600" dirty="0"/>
              <a:t>map image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159884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 indent="0">
              <a:buNone/>
            </a:pPr>
            <a:r>
              <a:rPr lang="en-US" altLang="ko-KR" dirty="0"/>
              <a:t>4.1 Purchasing Ionic template</a:t>
            </a:r>
          </a:p>
          <a:p>
            <a:pPr marL="360000" indent="0">
              <a:buNone/>
            </a:pPr>
            <a:endParaRPr lang="en-US" altLang="ko-KR" dirty="0"/>
          </a:p>
          <a:p>
            <a:pPr marL="360000" indent="0">
              <a:buNone/>
            </a:pPr>
            <a:r>
              <a:rPr lang="en-US" altLang="ko-KR" dirty="0"/>
              <a:t>4.2 Designing IMM app using Template</a:t>
            </a:r>
          </a:p>
          <a:p>
            <a:pPr marL="360000" indent="0">
              <a:buNone/>
            </a:pPr>
            <a:endParaRPr lang="en-US" altLang="ko-KR" dirty="0"/>
          </a:p>
          <a:p>
            <a:pPr marL="360000" indent="0">
              <a:buNone/>
            </a:pPr>
            <a:r>
              <a:rPr lang="en-US" altLang="ko-KR" dirty="0"/>
              <a:t>4.3 Wireframe of our application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20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Selecting template</a:t>
            </a:r>
          </a:p>
          <a:p>
            <a:pPr lvl="1"/>
            <a:r>
              <a:rPr lang="en-US" altLang="ko-KR" sz="2800" dirty="0"/>
              <a:t>You can search for template on Ionic market</a:t>
            </a:r>
          </a:p>
          <a:p>
            <a:pPr lvl="2"/>
            <a:r>
              <a:rPr lang="en-US" altLang="ko-KR" sz="2400" u="sng" dirty="0"/>
              <a:t>https://market.ionic.ic</a:t>
            </a:r>
          </a:p>
          <a:p>
            <a:endParaRPr lang="ko-KR" altLang="en-US" sz="2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en-US" altLang="ko-KR" dirty="0"/>
              <a:t>Purchasing Ionic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1C5C67-4A8B-4642-A66F-A711F32BBC3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8"/>
          <a:stretch/>
        </p:blipFill>
        <p:spPr bwMode="auto">
          <a:xfrm>
            <a:off x="899592" y="2996952"/>
            <a:ext cx="7064475" cy="2866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530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Selecting template</a:t>
            </a:r>
          </a:p>
          <a:p>
            <a:pPr lvl="1"/>
            <a:r>
              <a:rPr lang="en-US" altLang="ko-KR" dirty="0"/>
              <a:t>Select a template that is appropriate for the app you want to implement.</a:t>
            </a:r>
          </a:p>
          <a:p>
            <a:pPr lvl="1"/>
            <a:r>
              <a:rPr lang="en-US" altLang="ko-KR" dirty="0" smtClean="0"/>
              <a:t>Simulate </a:t>
            </a:r>
            <a:r>
              <a:rPr lang="en-US" altLang="ko-KR" dirty="0"/>
              <a:t>a template by following steps.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en-US" altLang="ko-KR" dirty="0"/>
              <a:t>Purchasing Ionic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officeArt object">
            <a:extLst>
              <a:ext uri="{FF2B5EF4-FFF2-40B4-BE49-F238E27FC236}">
                <a16:creationId xmlns:a16="http://schemas.microsoft.com/office/drawing/2014/main" id="{14E900E1-EA92-4EA6-B036-EB5FB5DDCEBE}"/>
              </a:ext>
            </a:extLst>
          </p:cNvPr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187624" y="2985464"/>
            <a:ext cx="6364989" cy="3568985"/>
          </a:xfrm>
          <a:prstGeom prst="rect">
            <a:avLst/>
          </a:prstGeom>
          <a:ln w="12700" cap="flat">
            <a:solidFill>
              <a:schemeClr val="tx1"/>
            </a:solidFill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10548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Selecting template</a:t>
            </a:r>
          </a:p>
          <a:p>
            <a:pPr marL="914400" lvl="1" indent="-457200">
              <a:buAutoNum type="arabicPeriod"/>
            </a:pPr>
            <a:r>
              <a:rPr lang="en-US" altLang="ko-KR" dirty="0"/>
              <a:t>Click DEMO</a:t>
            </a:r>
          </a:p>
          <a:p>
            <a:pPr marL="914400" lvl="1" indent="-457200">
              <a:buAutoNum type="arabicPeriod"/>
            </a:pPr>
            <a:r>
              <a:rPr lang="en-US" altLang="ko-KR" dirty="0"/>
              <a:t>Click PRODUCT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en-US" altLang="ko-KR" dirty="0"/>
              <a:t>Purchasing Ionic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3E5D9B-6196-421C-A117-1FE96E4FB0A8}"/>
              </a:ext>
            </a:extLst>
          </p:cNvPr>
          <p:cNvGrpSpPr/>
          <p:nvPr/>
        </p:nvGrpSpPr>
        <p:grpSpPr>
          <a:xfrm>
            <a:off x="570203" y="2611996"/>
            <a:ext cx="4042640" cy="2862059"/>
            <a:chOff x="871890" y="3201218"/>
            <a:chExt cx="3689950" cy="28644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05575D-FFF8-4CF0-B837-371D47CB6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593" t="38266" r="10508"/>
            <a:stretch/>
          </p:blipFill>
          <p:spPr>
            <a:xfrm>
              <a:off x="871890" y="3201218"/>
              <a:ext cx="3689950" cy="2864498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FB880CA-9071-4AD4-A517-C4058795E131}"/>
                </a:ext>
              </a:extLst>
            </p:cNvPr>
            <p:cNvSpPr/>
            <p:nvPr/>
          </p:nvSpPr>
          <p:spPr>
            <a:xfrm>
              <a:off x="3149601" y="5658291"/>
              <a:ext cx="589280" cy="3259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292B2F-AB34-4309-BBF4-41BE62E896EE}"/>
              </a:ext>
            </a:extLst>
          </p:cNvPr>
          <p:cNvGrpSpPr/>
          <p:nvPr/>
        </p:nvGrpSpPr>
        <p:grpSpPr>
          <a:xfrm>
            <a:off x="4139952" y="3381986"/>
            <a:ext cx="4445216" cy="3153023"/>
            <a:chOff x="4561840" y="3007229"/>
            <a:chExt cx="4070791" cy="26305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EF1F98-3236-419C-88CA-24C62D745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04" r="9182"/>
            <a:stretch/>
          </p:blipFill>
          <p:spPr>
            <a:xfrm>
              <a:off x="4561840" y="3007229"/>
              <a:ext cx="4070791" cy="26305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F541D40-76D9-49BD-968A-4EFAFDE22DA6}"/>
                </a:ext>
              </a:extLst>
            </p:cNvPr>
            <p:cNvSpPr/>
            <p:nvPr/>
          </p:nvSpPr>
          <p:spPr>
            <a:xfrm>
              <a:off x="7620607" y="3007229"/>
              <a:ext cx="432653" cy="2340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25364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Selecting template</a:t>
            </a:r>
          </a:p>
          <a:p>
            <a:pPr marL="457200" lvl="1" indent="0">
              <a:buNone/>
            </a:pPr>
            <a:r>
              <a:rPr lang="en-US" altLang="ko-KR" dirty="0"/>
              <a:t>3. Click Check Details</a:t>
            </a:r>
          </a:p>
          <a:p>
            <a:pPr marL="457200" lvl="1" indent="0">
              <a:buNone/>
            </a:pPr>
            <a:r>
              <a:rPr lang="en-US" altLang="ko-KR" dirty="0"/>
              <a:t>4. Click APP DEMO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en-US" altLang="ko-KR" dirty="0"/>
              <a:t>Purchasing Ionic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F071FB-11F8-42A8-B07E-F0F1E29B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22" y="3162957"/>
            <a:ext cx="5150897" cy="2940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B8A485A-C205-4CCA-A055-87B543DCE7B9}"/>
              </a:ext>
            </a:extLst>
          </p:cNvPr>
          <p:cNvSpPr/>
          <p:nvPr/>
        </p:nvSpPr>
        <p:spPr>
          <a:xfrm>
            <a:off x="2752070" y="5571171"/>
            <a:ext cx="781034" cy="233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u="sng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78B787-3911-44A9-ADDB-8C40F1C02E33}"/>
              </a:ext>
            </a:extLst>
          </p:cNvPr>
          <p:cNvGrpSpPr/>
          <p:nvPr/>
        </p:nvGrpSpPr>
        <p:grpSpPr>
          <a:xfrm>
            <a:off x="4259899" y="1916832"/>
            <a:ext cx="4704589" cy="3110343"/>
            <a:chOff x="4259899" y="1916832"/>
            <a:chExt cx="4704589" cy="311034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08F4208-5E5F-4D0F-AE8A-422C7F51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9899" y="1916832"/>
              <a:ext cx="4704589" cy="31103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E51D81C-8A41-4014-8D8B-CA4C8CDFB5B0}"/>
                </a:ext>
              </a:extLst>
            </p:cNvPr>
            <p:cNvSpPr/>
            <p:nvPr/>
          </p:nvSpPr>
          <p:spPr>
            <a:xfrm>
              <a:off x="5702678" y="4293096"/>
              <a:ext cx="741529" cy="2699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309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Purchasing template</a:t>
            </a:r>
          </a:p>
          <a:p>
            <a:pPr marL="457200" lvl="1" indent="0">
              <a:buNone/>
            </a:pPr>
            <a:r>
              <a:rPr lang="en-US" altLang="ko-KR" dirty="0"/>
              <a:t>1. Click </a:t>
            </a:r>
            <a:r>
              <a:rPr lang="en-US" altLang="ko-KR" i="1" dirty="0"/>
              <a:t>PRODUCT EXTERNALLY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en-US" altLang="ko-KR" dirty="0"/>
              <a:t>Purchasing Ionic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" name="officeArt object">
            <a:extLst>
              <a:ext uri="{FF2B5EF4-FFF2-40B4-BE49-F238E27FC236}">
                <a16:creationId xmlns:a16="http://schemas.microsoft.com/office/drawing/2014/main" id="{C188C4EA-72E2-4ACA-BAE9-74655BDB11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90481"/>
            <a:ext cx="7452320" cy="41514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19874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Purchasing template</a:t>
            </a:r>
          </a:p>
          <a:p>
            <a:pPr marL="457200" lvl="1" indent="0">
              <a:buNone/>
            </a:pPr>
            <a:r>
              <a:rPr lang="en-US" altLang="ko-KR" dirty="0"/>
              <a:t>2. Click </a:t>
            </a:r>
            <a:r>
              <a:rPr lang="en-US" altLang="ko-KR" i="1" dirty="0"/>
              <a:t>BUY NOW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en-US" altLang="ko-KR" dirty="0"/>
              <a:t>Purchasing Ionic template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87DA2E-0370-4E2E-ACA7-DA0E052C2769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officeArt object">
            <a:extLst>
              <a:ext uri="{FF2B5EF4-FFF2-40B4-BE49-F238E27FC236}">
                <a16:creationId xmlns:a16="http://schemas.microsoft.com/office/drawing/2014/main" id="{BD72D1F8-0FAC-45F3-B237-A69CF9038D1A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604" y="2204864"/>
            <a:ext cx="7128792" cy="374441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985262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10634</TotalTime>
  <Words>432</Words>
  <Application>Microsoft Office PowerPoint</Application>
  <PresentationFormat>화면 슬라이드 쇼(4:3)</PresentationFormat>
  <Paragraphs>138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돋움</vt:lpstr>
      <vt:lpstr>맑은 고딕</vt:lpstr>
      <vt:lpstr>Arial</vt:lpstr>
      <vt:lpstr>Wingdings</vt:lpstr>
      <vt:lpstr>Office 테마</vt:lpstr>
      <vt:lpstr>4. [Lab1]  Designing IMM Application using IONIC Template</vt:lpstr>
      <vt:lpstr>Objectives</vt:lpstr>
      <vt:lpstr>Contents</vt:lpstr>
      <vt:lpstr>4.1 Purchasing Ionic template</vt:lpstr>
      <vt:lpstr>4.1 Purchasing Ionic template</vt:lpstr>
      <vt:lpstr>4.1 Purchasing Ionic template</vt:lpstr>
      <vt:lpstr>4.1 Purchasing Ionic template</vt:lpstr>
      <vt:lpstr>4.1 Purchasing Ionic template</vt:lpstr>
      <vt:lpstr>4.1 Purchasing Ionic template</vt:lpstr>
      <vt:lpstr>4.1 Purchasing Ionic template</vt:lpstr>
      <vt:lpstr>4.1 Purchasing Ionic template</vt:lpstr>
      <vt:lpstr>4.2 Designing IMM app using Template</vt:lpstr>
      <vt:lpstr>4.2 Designing IMM app using Template</vt:lpstr>
      <vt:lpstr>4.2 Designing IMM app using Template</vt:lpstr>
      <vt:lpstr>4.3 Wireframe of our application</vt:lpstr>
      <vt:lpstr>4.3 Wireframe of our application</vt:lpstr>
      <vt:lpstr>4.3 Wireframe of our application</vt:lpstr>
      <vt:lpstr>4.3 Wireframe of our application</vt:lpstr>
      <vt:lpstr>4.3 Wireframe of our application</vt:lpstr>
      <vt:lpstr>4.3 Wireframe of our application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교육지원 IT시스템 선진화</dc:title>
  <dc:subject/>
  <dc:creator>user</dc:creator>
  <cp:keywords/>
  <dc:description/>
  <cp:lastModifiedBy>YS Cho</cp:lastModifiedBy>
  <cp:revision>328</cp:revision>
  <cp:lastPrinted>2014-06-12T03:03:23Z</cp:lastPrinted>
  <dcterms:created xsi:type="dcterms:W3CDTF">2013-02-16T07:37:15Z</dcterms:created>
  <dcterms:modified xsi:type="dcterms:W3CDTF">2017-09-04T23:30:00Z</dcterms:modified>
  <cp:category/>
</cp:coreProperties>
</file>